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44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56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70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79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86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54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87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30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31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64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7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5F99E-D77F-44F2-A9B4-713F64A27181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6DDED-F3D5-474B-8352-AB455268F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65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69691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МИНИСТЕРСТВО НАУКИ И ВЫСШЕГО ОБРАЗОВАНИЯ РФ</a:t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ФГБОУ ВО «УДМУРТСКИЙ ГОСУДАРСТВЕННЫЙ УНИВЕРСИТЕТ»</a:t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ИНСТИТУТ МАТЕМАТИКИ, ИНФОРМАЦИОННЫХ ТЕХНОЛОГИЙ И ФИЗИКИ</a:t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КАФЕДРА ИНФОРМАЦИОННЫХ СИСТЕМ И СЕТЕЙ</a:t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НАПРАВЛЕНИЕ 09.03.01.01 «ИНФОРМАТИКА И ВЫЧИСЛИТЕЛЬНАЯ ТЕХНИКА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869" y="2353530"/>
            <a:ext cx="8540262" cy="1655762"/>
          </a:xfrm>
        </p:spPr>
        <p:txBody>
          <a:bodyPr>
            <a:no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 на тему: «Разработка автоматизированной системы проветривания помещения»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0662" y="5257801"/>
            <a:ext cx="426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студент группы ОБ-09.03.03.01-41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Белкин Никита Вячеславович</a:t>
            </a:r>
          </a:p>
        </p:txBody>
      </p:sp>
    </p:spTree>
    <p:extLst>
      <p:ext uri="{BB962C8B-B14F-4D97-AF65-F5344CB8AC3E}">
        <p14:creationId xmlns:p14="http://schemas.microsoft.com/office/powerpoint/2010/main" val="185849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44062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ПОСТАНОВКА 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44062"/>
            <a:ext cx="12192000" cy="601393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Цель: разработать автоматизированную систему проветривания помещения</a:t>
            </a:r>
          </a:p>
          <a:p>
            <a:pPr marL="0" indent="0" fontAlgn="base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Требования к системе:</a:t>
            </a:r>
          </a:p>
          <a:p>
            <a:pPr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Простота</a:t>
            </a:r>
          </a:p>
          <a:p>
            <a:pPr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Легкая установка механизма на окно</a:t>
            </a:r>
          </a:p>
          <a:p>
            <a:pPr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Удобное управление</a:t>
            </a:r>
          </a:p>
          <a:p>
            <a:pPr marL="0" indent="0" fontAlgn="base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Поставленные задачи:</a:t>
            </a:r>
          </a:p>
          <a:p>
            <a:pPr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Изучить аналоги, представленные на рынке</a:t>
            </a:r>
          </a:p>
          <a:p>
            <a:pPr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общую схему устройства</a:t>
            </a:r>
          </a:p>
          <a:p>
            <a:pPr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Смоделировать механизм,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способный открывать и закрывать окно в режиме откидывания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алгоритм для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управления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механизмом</a:t>
            </a:r>
          </a:p>
          <a:p>
            <a:pPr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Написать программу для микроконтроллера на основе разработанного алгоритма</a:t>
            </a:r>
          </a:p>
          <a:p>
            <a:pPr fontAlgn="base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Написать мобильное приложение для удобного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управления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58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94592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ОБЗОР 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АНАЛОГОВ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73" y="694593"/>
            <a:ext cx="2365732" cy="2505807"/>
          </a:xfrm>
        </p:spPr>
      </p:pic>
      <p:sp>
        <p:nvSpPr>
          <p:cNvPr id="7" name="TextBox 6"/>
          <p:cNvSpPr txBox="1"/>
          <p:nvPr/>
        </p:nvSpPr>
        <p:spPr>
          <a:xfrm>
            <a:off x="753847" y="3253311"/>
            <a:ext cx="458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Автоматическая система проветривания помещения «Умное окно»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31" y="863417"/>
            <a:ext cx="3943349" cy="2389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5635" y="3278385"/>
            <a:ext cx="375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Цепной привод Mingardi Micro Evo 1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80" y="3842626"/>
            <a:ext cx="4246639" cy="1741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72680" y="5584150"/>
            <a:ext cx="420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Система с рычагом и направляющей</a:t>
            </a:r>
          </a:p>
        </p:txBody>
      </p:sp>
    </p:spTree>
    <p:extLst>
      <p:ext uri="{BB962C8B-B14F-4D97-AF65-F5344CB8AC3E}">
        <p14:creationId xmlns:p14="http://schemas.microsoft.com/office/powerpoint/2010/main" val="288483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УСЛОВНАЯ СХЕМА 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УСТРОЙСТВА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8" y="2975525"/>
            <a:ext cx="11371384" cy="1137138"/>
          </a:xfrm>
        </p:spPr>
      </p:pic>
    </p:spTree>
    <p:extLst>
      <p:ext uri="{BB962C8B-B14F-4D97-AF65-F5344CB8AC3E}">
        <p14:creationId xmlns:p14="http://schemas.microsoft.com/office/powerpoint/2010/main" val="2715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58362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Механизм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e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2145" y="1107831"/>
            <a:ext cx="9287710" cy="5224218"/>
          </a:xfrm>
        </p:spPr>
      </p:pic>
    </p:spTree>
    <p:extLst>
      <p:ext uri="{BB962C8B-B14F-4D97-AF65-F5344CB8AC3E}">
        <p14:creationId xmlns:p14="http://schemas.microsoft.com/office/powerpoint/2010/main" val="422925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7154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ИНТЕРФЕЙС МОБИЛЬНОГО 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0" y="1069486"/>
            <a:ext cx="2008309" cy="435133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006" y="1069486"/>
            <a:ext cx="2008310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14" y="1069486"/>
            <a:ext cx="2008310" cy="43513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23" y="1069486"/>
            <a:ext cx="2008310" cy="43513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33" y="1069486"/>
            <a:ext cx="2008310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383" y="5421975"/>
            <a:ext cx="228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Экран поиска доступных устройств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02523" y="5422027"/>
            <a:ext cx="228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Экран управления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8577" y="5421975"/>
            <a:ext cx="228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Окно установки времени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98717" y="5420824"/>
            <a:ext cx="228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Окно установки времени для работы периодами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69992" y="5420823"/>
            <a:ext cx="2280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Окно установки времени для работы по расписанию</a:t>
            </a:r>
          </a:p>
        </p:txBody>
      </p:sp>
    </p:spTree>
    <p:extLst>
      <p:ext uri="{BB962C8B-B14F-4D97-AF65-F5344CB8AC3E}">
        <p14:creationId xmlns:p14="http://schemas.microsoft.com/office/powerpoint/2010/main" val="175530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7584" y="0"/>
            <a:ext cx="12209584" cy="940777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1692" y="1301262"/>
            <a:ext cx="11471032" cy="5266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Используя собранную электрическую схему, смоделированный механизм и мобильное приложение, была разработана автоматизированная система проветривания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помещения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Возможное дальнейшее развитие работы:</a:t>
            </a:r>
          </a:p>
          <a:p>
            <a:pPr marL="514350" indent="-51435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Добавление датчиков углекислого газа, влажности воздуха, температуры и др.</a:t>
            </a:r>
          </a:p>
          <a:p>
            <a:pPr marL="514350" indent="-51435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Интеграция с системой пожарной безопасности для закрытия окон в случае пожара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4799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181</Words>
  <Application>Microsoft Office PowerPoint</Application>
  <PresentationFormat>Широкоэкранный</PresentationFormat>
  <Paragraphs>34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МИНИСТЕРСТВО НАУКИ И ВЫСШЕГО ОБРАЗОВАНИЯ РФ ФГБОУ ВО «УДМУРТСКИЙ ГОСУДАРСТВЕННЫЙ УНИВЕРСИТЕТ» ИНСТИТУТ МАТЕМАТИКИ, ИНФОРМАЦИОННЫХ ТЕХНОЛОГИЙ И ФИЗИКИ КАФЕДРА ИНФОРМАЦИОННЫХ СИСТЕМ И СЕТЕЙ НАПРАВЛЕНИЕ 09.03.01.01 «ИНФОРМАТИКА И ВЫЧИСЛИТЕЛЬНАЯ ТЕХНИКА»</vt:lpstr>
      <vt:lpstr>ПОСТАНОВКА ЗАДАЧИ</vt:lpstr>
      <vt:lpstr>ОБЗОР АНАЛОГОВ</vt:lpstr>
      <vt:lpstr>УСЛОВНАЯ СХЕМА УСТРОЙСТВА</vt:lpstr>
      <vt:lpstr>Механизм</vt:lpstr>
      <vt:lpstr>ИНТЕРФЕЙС МОБИЛЬНОГО ПРИЛОЖЕНИЯ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РФ ФГБОУ ВО «УДМУРТСКИЙ ГОСУДАРСТВЕННЫЙ УНИВЕРСИТЕТ» ИНСТИТУТ МАТЕМАТИКИ, ИНФОРМАЦИОННЫХ ТЕХНОЛОГИЙ И ФИЗИКИ КАФЕДРА ИНФОРМАЦИОННЫХ СИСТЕМ И СЕТЕЙ НАПРАВЛЕНИЕ 09.03.01.01 «ИНФОРМАТИКА И ВЫЧИСЛИТЕЛЬНАЯ ТЕХНИКА»</dc:title>
  <dc:creator>User</dc:creator>
  <cp:lastModifiedBy>User</cp:lastModifiedBy>
  <cp:revision>39</cp:revision>
  <dcterms:created xsi:type="dcterms:W3CDTF">2023-06-08T08:07:31Z</dcterms:created>
  <dcterms:modified xsi:type="dcterms:W3CDTF">2023-06-08T11:34:50Z</dcterms:modified>
</cp:coreProperties>
</file>